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8" r:id="rId4"/>
    <p:sldId id="272" r:id="rId5"/>
    <p:sldId id="274" r:id="rId6"/>
    <p:sldId id="275" r:id="rId7"/>
    <p:sldId id="276" r:id="rId8"/>
    <p:sldId id="269" r:id="rId9"/>
    <p:sldId id="279" r:id="rId10"/>
    <p:sldId id="265" r:id="rId11"/>
    <p:sldId id="259" r:id="rId12"/>
    <p:sldId id="260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B61"/>
    <a:srgbClr val="EE2915"/>
    <a:srgbClr val="FFA926"/>
    <a:srgbClr val="0155AE"/>
    <a:srgbClr val="A51017"/>
    <a:srgbClr val="C0A353"/>
    <a:srgbClr val="0E326F"/>
    <a:srgbClr val="E7EAF0"/>
    <a:srgbClr val="00AFEC"/>
    <a:srgbClr val="004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4" autoAdjust="0"/>
    <p:restoredTop sz="94648"/>
  </p:normalViewPr>
  <p:slideViewPr>
    <p:cSldViewPr snapToGrid="0">
      <p:cViewPr>
        <p:scale>
          <a:sx n="116" d="100"/>
          <a:sy n="116" d="100"/>
        </p:scale>
        <p:origin x="6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F761C-E93F-3C4A-AF01-D54FDCD5A90E}" type="datetimeFigureOut">
              <a:rPr kumimoji="1" lang="ko-KR" altLang="en-US" smtClean="0"/>
              <a:t>2023. 11. 14.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B8A44-079F-A645-897C-0544D6202C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2713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</a:t>
            </a:r>
            <a:r>
              <a:rPr lang="en-US" altLang="ko-KR" dirty="0"/>
              <a:t>, </a:t>
            </a:r>
            <a:r>
              <a:rPr lang="ko-KR" altLang="en-US" dirty="0"/>
              <a:t>플레이어의 색상을 빨간색에서 검은색으로 변경하였습니다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플레이어의 크기를 </a:t>
            </a:r>
            <a:r>
              <a:rPr lang="en-US" altLang="ko-KR" dirty="0"/>
              <a:t>30x30</a:t>
            </a:r>
            <a:r>
              <a:rPr lang="ko-KR" altLang="en-US" dirty="0"/>
              <a:t>에서 </a:t>
            </a:r>
            <a:r>
              <a:rPr lang="en-US" altLang="ko-KR" dirty="0"/>
              <a:t>40x40</a:t>
            </a:r>
            <a:r>
              <a:rPr lang="ko-KR" altLang="en-US" dirty="0" err="1"/>
              <a:t>으로</a:t>
            </a:r>
            <a:r>
              <a:rPr lang="ko-KR" altLang="en-US" dirty="0"/>
              <a:t> 키웠습니다</a:t>
            </a:r>
            <a:r>
              <a:rPr lang="en-US" altLang="ko-KR" dirty="0"/>
              <a:t>. </a:t>
            </a:r>
            <a:r>
              <a:rPr lang="ko-KR" altLang="en-US" dirty="0"/>
              <a:t>시작 위치도 </a:t>
            </a:r>
            <a:r>
              <a:rPr lang="en-US" altLang="ko-KR" dirty="0"/>
              <a:t>x</a:t>
            </a:r>
            <a:r>
              <a:rPr lang="ko-KR" altLang="en-US" dirty="0"/>
              <a:t>축에서 </a:t>
            </a:r>
            <a:r>
              <a:rPr lang="en-US" altLang="ko-KR" dirty="0"/>
              <a:t>10</a:t>
            </a:r>
            <a:r>
              <a:rPr lang="ko-KR" altLang="en-US" dirty="0"/>
              <a:t>에서 </a:t>
            </a:r>
            <a:r>
              <a:rPr lang="en-US" altLang="ko-KR" dirty="0"/>
              <a:t>30</a:t>
            </a:r>
            <a:r>
              <a:rPr lang="ko-KR" altLang="en-US" dirty="0" err="1"/>
              <a:t>으로</a:t>
            </a:r>
            <a:r>
              <a:rPr lang="en-US" altLang="ko-KR" dirty="0"/>
              <a:t>, y</a:t>
            </a:r>
            <a:r>
              <a:rPr lang="ko-KR" altLang="en-US" dirty="0"/>
              <a:t>축에서 </a:t>
            </a:r>
            <a:r>
              <a:rPr lang="en-US" altLang="ko-KR" dirty="0"/>
              <a:t>120</a:t>
            </a:r>
            <a:r>
              <a:rPr lang="ko-KR" altLang="en-US" dirty="0"/>
              <a:t>에서 </a:t>
            </a:r>
            <a:r>
              <a:rPr lang="en-US" altLang="ko-KR" dirty="0"/>
              <a:t>100</a:t>
            </a:r>
            <a:r>
              <a:rPr lang="ko-KR" altLang="en-US" dirty="0" err="1"/>
              <a:t>으로</a:t>
            </a:r>
            <a:r>
              <a:rPr lang="ko-KR" altLang="en-US" dirty="0"/>
              <a:t> 변경하였습니다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게임 화면에 표시되는 점수의 폰트 크기를 </a:t>
            </a:r>
            <a:r>
              <a:rPr lang="en-US" altLang="ko-KR" dirty="0"/>
              <a:t>30px</a:t>
            </a:r>
            <a:r>
              <a:rPr lang="ko-KR" altLang="en-US" dirty="0"/>
              <a:t>에서 </a:t>
            </a:r>
            <a:r>
              <a:rPr lang="en-US" altLang="ko-KR" dirty="0"/>
              <a:t>20px</a:t>
            </a:r>
            <a:r>
              <a:rPr lang="ko-KR" altLang="en-US" dirty="0"/>
              <a:t>로 </a:t>
            </a:r>
            <a:r>
              <a:rPr lang="ko-KR" altLang="en-US" dirty="0" err="1"/>
              <a:t>수정줄였습니다</a:t>
            </a:r>
            <a:r>
              <a:rPr lang="en-US" altLang="ko-KR" dirty="0"/>
              <a:t>. </a:t>
            </a:r>
            <a:r>
              <a:rPr lang="ko-KR" altLang="en-US" dirty="0"/>
              <a:t>점수의 위치도 </a:t>
            </a:r>
            <a:r>
              <a:rPr lang="en-US" altLang="ko-KR" dirty="0"/>
              <a:t>x</a:t>
            </a:r>
            <a:r>
              <a:rPr lang="ko-KR" altLang="en-US" dirty="0"/>
              <a:t>축에서 </a:t>
            </a:r>
            <a:r>
              <a:rPr lang="en-US" altLang="ko-KR" dirty="0"/>
              <a:t>280</a:t>
            </a:r>
            <a:r>
              <a:rPr lang="ko-KR" altLang="en-US" dirty="0"/>
              <a:t>에서 </a:t>
            </a:r>
            <a:r>
              <a:rPr lang="en-US" altLang="ko-KR" dirty="0"/>
              <a:t>250</a:t>
            </a:r>
            <a:r>
              <a:rPr lang="ko-KR" altLang="en-US" dirty="0" err="1"/>
              <a:t>으로</a:t>
            </a:r>
            <a:r>
              <a:rPr lang="en-US" altLang="ko-KR" dirty="0"/>
              <a:t>, y</a:t>
            </a:r>
            <a:r>
              <a:rPr lang="ko-KR" altLang="en-US" dirty="0"/>
              <a:t>축에서 </a:t>
            </a:r>
            <a:r>
              <a:rPr lang="en-US" altLang="ko-KR" dirty="0"/>
              <a:t>40</a:t>
            </a:r>
            <a:r>
              <a:rPr lang="ko-KR" altLang="en-US" dirty="0"/>
              <a:t>에서 </a:t>
            </a:r>
            <a:r>
              <a:rPr lang="en-US" altLang="ko-KR" dirty="0"/>
              <a:t>60</a:t>
            </a:r>
            <a:r>
              <a:rPr lang="ko-KR" altLang="en-US" dirty="0" err="1"/>
              <a:t>으로</a:t>
            </a:r>
            <a:r>
              <a:rPr lang="ko-KR" altLang="en-US" dirty="0"/>
              <a:t> 이동시켰습니다</a:t>
            </a:r>
            <a:r>
              <a:rPr lang="en-US" altLang="ko-KR" dirty="0"/>
              <a:t>. </a:t>
            </a:r>
            <a:r>
              <a:rPr lang="ko-KR" altLang="en-US" dirty="0"/>
              <a:t>장애물의 색상은 녹색에서 파란색으로 변경되었고</a:t>
            </a:r>
            <a:r>
              <a:rPr lang="en-US" altLang="ko-KR" dirty="0"/>
              <a:t>, </a:t>
            </a:r>
            <a:r>
              <a:rPr lang="ko-KR" altLang="en-US" dirty="0"/>
              <a:t>너비도 </a:t>
            </a:r>
            <a:r>
              <a:rPr lang="en-US" altLang="ko-KR" dirty="0"/>
              <a:t>10</a:t>
            </a:r>
            <a:r>
              <a:rPr lang="ko-KR" altLang="en-US" dirty="0"/>
              <a:t>에서 </a:t>
            </a:r>
            <a:r>
              <a:rPr lang="en-US" altLang="ko-KR" dirty="0"/>
              <a:t>15</a:t>
            </a:r>
            <a:r>
              <a:rPr lang="ko-KR" altLang="en-US" dirty="0"/>
              <a:t>로 더 넓게 만들었습니다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장애물의 최소 높이를 </a:t>
            </a:r>
            <a:r>
              <a:rPr lang="en-US" altLang="ko-KR" dirty="0"/>
              <a:t>20</a:t>
            </a:r>
            <a:r>
              <a:rPr lang="ko-KR" altLang="en-US" dirty="0"/>
              <a:t>에서 </a:t>
            </a:r>
            <a:r>
              <a:rPr lang="en-US" altLang="ko-KR" dirty="0"/>
              <a:t>50</a:t>
            </a:r>
            <a:r>
              <a:rPr lang="ko-KR" altLang="en-US" dirty="0" err="1"/>
              <a:t>으로</a:t>
            </a:r>
            <a:r>
              <a:rPr lang="ko-KR" altLang="en-US" dirty="0"/>
              <a:t> 증가시켰고</a:t>
            </a:r>
            <a:r>
              <a:rPr lang="en-US" altLang="ko-KR" dirty="0"/>
              <a:t>, </a:t>
            </a:r>
            <a:r>
              <a:rPr lang="ko-KR" altLang="en-US" dirty="0"/>
              <a:t>장애물 사이의 최대 간격을 </a:t>
            </a:r>
            <a:r>
              <a:rPr lang="en-US" altLang="ko-KR" dirty="0"/>
              <a:t>200</a:t>
            </a:r>
            <a:r>
              <a:rPr lang="ko-KR" altLang="en-US" dirty="0"/>
              <a:t>에서 </a:t>
            </a:r>
            <a:r>
              <a:rPr lang="en-US" altLang="ko-KR" dirty="0"/>
              <a:t>250</a:t>
            </a:r>
            <a:r>
              <a:rPr lang="ko-KR" altLang="en-US" dirty="0" err="1"/>
              <a:t>으로</a:t>
            </a:r>
            <a:r>
              <a:rPr lang="ko-KR" altLang="en-US" dirty="0"/>
              <a:t> 더 넓게 조정하였습니다</a:t>
            </a:r>
            <a:r>
              <a:rPr lang="en-US" altLang="ko-KR" dirty="0"/>
              <a:t>. </a:t>
            </a:r>
            <a:r>
              <a:rPr lang="ko-KR" altLang="en-US" dirty="0"/>
              <a:t>게임의 속도도 개선되었습니다</a:t>
            </a:r>
            <a:r>
              <a:rPr lang="en-US" altLang="ko-KR" dirty="0"/>
              <a:t>. </a:t>
            </a:r>
            <a:r>
              <a:rPr lang="ko-KR" altLang="en-US" dirty="0"/>
              <a:t>업데이트 간격이 </a:t>
            </a:r>
            <a:r>
              <a:rPr lang="en-US" altLang="ko-KR" dirty="0"/>
              <a:t>20</a:t>
            </a:r>
            <a:r>
              <a:rPr lang="ko-KR" altLang="en-US" dirty="0" err="1"/>
              <a:t>밀리초에서</a:t>
            </a:r>
            <a:r>
              <a:rPr lang="ko-KR" altLang="en-US" dirty="0"/>
              <a:t> </a:t>
            </a:r>
            <a:r>
              <a:rPr lang="en-US" altLang="ko-KR" dirty="0"/>
              <a:t>15</a:t>
            </a:r>
            <a:r>
              <a:rPr lang="ko-KR" altLang="en-US" dirty="0" err="1"/>
              <a:t>밀리초로</a:t>
            </a:r>
            <a:r>
              <a:rPr lang="ko-KR" altLang="en-US" dirty="0"/>
              <a:t> 단축되어 게임이 좀 더 빠르게 진행될 수 있게 되었습니다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플레이어의 이동 속도도 빨라졌습니다</a:t>
            </a:r>
            <a:r>
              <a:rPr lang="en-US" altLang="ko-KR" dirty="0"/>
              <a:t>. </a:t>
            </a:r>
            <a:r>
              <a:rPr lang="ko-KR" altLang="en-US" dirty="0"/>
              <a:t>수직 및 수평 이동 속도를 높여 더 빠르게 움직일 수 있습니다</a:t>
            </a:r>
            <a:r>
              <a:rPr lang="en-US" altLang="ko-KR" dirty="0"/>
              <a:t>. </a:t>
            </a: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장애물 생성 간격을 줄여 게임의 난이도를 높였습니다</a:t>
            </a:r>
            <a:r>
              <a:rPr lang="en-US" altLang="ko-KR" dirty="0"/>
              <a:t>. </a:t>
            </a:r>
            <a:r>
              <a:rPr lang="ko-KR" altLang="en-US" dirty="0"/>
              <a:t>장애물이 더 자주 생성되어 더 어려운 도전을 경험할 수 있습니다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B8A44-079F-A645-897C-0544D6202C9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4541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B8A44-079F-A645-897C-0544D6202C9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2826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B8A44-079F-A645-897C-0544D6202C9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2874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실제사례 또는 시나리오 도식화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B8A44-079F-A645-897C-0544D6202C9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3946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968A6128-D30A-40B4-B6E8-E9B675D5F546}"/>
              </a:ext>
            </a:extLst>
          </p:cNvPr>
          <p:cNvSpPr/>
          <p:nvPr userDrawn="1"/>
        </p:nvSpPr>
        <p:spPr>
          <a:xfrm flipH="1" flipV="1">
            <a:off x="6609143" y="-2"/>
            <a:ext cx="5582855" cy="886119"/>
          </a:xfrm>
          <a:prstGeom prst="rtTriangle">
            <a:avLst/>
          </a:prstGeom>
          <a:solidFill>
            <a:srgbClr val="EE291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6086A968-3CFC-492B-966E-2DB13A838AC5}"/>
              </a:ext>
            </a:extLst>
          </p:cNvPr>
          <p:cNvSpPr/>
          <p:nvPr userDrawn="1"/>
        </p:nvSpPr>
        <p:spPr>
          <a:xfrm flipV="1">
            <a:off x="-1" y="-4"/>
            <a:ext cx="9502219" cy="1216062"/>
          </a:xfrm>
          <a:prstGeom prst="rtTriangle">
            <a:avLst/>
          </a:prstGeom>
          <a:solidFill>
            <a:srgbClr val="0155A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80A6BADF-5E68-4CC3-AFF8-4684084E41B8}"/>
              </a:ext>
            </a:extLst>
          </p:cNvPr>
          <p:cNvSpPr/>
          <p:nvPr userDrawn="1"/>
        </p:nvSpPr>
        <p:spPr>
          <a:xfrm>
            <a:off x="0" y="6418342"/>
            <a:ext cx="5578998" cy="451232"/>
          </a:xfrm>
          <a:prstGeom prst="rtTriangle">
            <a:avLst/>
          </a:prstGeom>
          <a:solidFill>
            <a:srgbClr val="FFA92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5085645-82E3-422E-8B5E-0301B7BCB253}"/>
              </a:ext>
            </a:extLst>
          </p:cNvPr>
          <p:cNvSpPr/>
          <p:nvPr userDrawn="1"/>
        </p:nvSpPr>
        <p:spPr>
          <a:xfrm flipH="1">
            <a:off x="2689780" y="6238754"/>
            <a:ext cx="9502219" cy="619246"/>
          </a:xfrm>
          <a:prstGeom prst="rtTriangle">
            <a:avLst/>
          </a:prstGeom>
          <a:solidFill>
            <a:srgbClr val="595B6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41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D080E-83CA-4F86-B3FE-1D40EC2A2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45750F-83DB-40BC-908B-B545CDE0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2023. 11. 14.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24352E-DB06-4A61-9482-93A83CF9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030260-6A8B-40E9-8593-E7F30F548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483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A9DC45-941C-49F4-A39F-C08CAB94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2023. 11. 14.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E1B488-69AC-49F9-B615-0874142F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6FB836-5B62-4D80-90B2-52EFB763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45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344A6-DDD9-4B05-8471-B21277671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91D4E7-015D-4FE4-BD69-F0A1A693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886D3B-3546-4BD3-8BA5-937A98057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1A0639-0641-4822-8EE8-00D746B1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2023. 11. 14.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847963-AD9C-4293-A7CA-27262E0F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BB1B0C-88D3-4046-BF6A-097E7037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464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ADFB6-C427-4917-B714-17B15A99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1DBE4A-467E-4993-AB3C-F84F0A7459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38918A-F03A-4CE2-A0A9-8E6970D43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C3FF31-0F8A-4984-BBA1-EE23FD5B4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2023. 11. 14.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8F3ECE-3702-40D5-AC20-F12BFF284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961EB0-2C62-4AA0-8B05-5B16BCFEE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436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A07F4-B22C-4F13-8437-DDE2E754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F9C955-112E-4DAE-BA1D-93D5E146F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FEF6D3-60EE-45B4-8256-CF029B8CC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2023. 11. 14.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B0B5A0-9C76-4945-9748-F328982A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4EE83A-F7DD-4257-8EF1-E089A6674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620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C5B994-FF1A-46BA-82A6-908CFD4330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F41D77-1500-4C75-B1FC-0976FA55E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070DF1-37AD-409D-8381-BD1DB8DEA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2023. 11. 14.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C2E68-880A-4D25-B949-14CBAE3E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07499C-A704-418C-BF1F-E65923649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825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B33DF3-C2B7-4C0D-A234-AB5AD4C3DE66}"/>
              </a:ext>
            </a:extLst>
          </p:cNvPr>
          <p:cNvSpPr/>
          <p:nvPr userDrawn="1"/>
        </p:nvSpPr>
        <p:spPr>
          <a:xfrm rot="16200000">
            <a:off x="4371031" y="-957270"/>
            <a:ext cx="6863704" cy="8778242"/>
          </a:xfrm>
          <a:prstGeom prst="rect">
            <a:avLst/>
          </a:prstGeom>
          <a:solidFill>
            <a:srgbClr val="FFA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FE1A7F-533C-4199-8D0A-05514C595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10270188" y="6106510"/>
            <a:ext cx="1763698" cy="57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9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95A477-CF86-4349-9A59-328F50E9563D}"/>
              </a:ext>
            </a:extLst>
          </p:cNvPr>
          <p:cNvSpPr/>
          <p:nvPr userDrawn="1"/>
        </p:nvSpPr>
        <p:spPr>
          <a:xfrm rot="16200000">
            <a:off x="2664150" y="-2664151"/>
            <a:ext cx="6863704" cy="12192004"/>
          </a:xfrm>
          <a:prstGeom prst="rect">
            <a:avLst/>
          </a:prstGeom>
          <a:solidFill>
            <a:srgbClr val="FFA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FA20B9-B9D7-4233-9A75-8D8FD627E4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10270188" y="6106510"/>
            <a:ext cx="1763698" cy="57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99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95A477-CF86-4349-9A59-328F50E9563D}"/>
              </a:ext>
            </a:extLst>
          </p:cNvPr>
          <p:cNvSpPr/>
          <p:nvPr userDrawn="1"/>
        </p:nvSpPr>
        <p:spPr>
          <a:xfrm rot="16200000">
            <a:off x="5616681" y="-5616681"/>
            <a:ext cx="958642" cy="12192004"/>
          </a:xfrm>
          <a:prstGeom prst="rect">
            <a:avLst/>
          </a:prstGeom>
          <a:solidFill>
            <a:srgbClr val="FFA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46F4B3-6A88-4D2F-A3B9-44B4AD905344}"/>
              </a:ext>
            </a:extLst>
          </p:cNvPr>
          <p:cNvSpPr/>
          <p:nvPr userDrawn="1"/>
        </p:nvSpPr>
        <p:spPr>
          <a:xfrm rot="16200000">
            <a:off x="6052083" y="-5093440"/>
            <a:ext cx="87838" cy="12192004"/>
          </a:xfrm>
          <a:prstGeom prst="rect">
            <a:avLst/>
          </a:prstGeom>
          <a:solidFill>
            <a:srgbClr val="595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11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504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EAFD2-5EDC-4A59-B89F-97B837277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E7BC7E-48F1-43BA-A098-D799D8104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B37B0A-10CB-4073-B86B-962EB0E5E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2023. 11. 14.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D2A431-FB5D-442D-AE4D-633DF1BE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3128B4-6C55-420C-B816-B6A6DE542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4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16F1F-B742-45A9-97B5-33F42E014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23ED4F-35B8-48CC-A5B9-5DCAB7EB6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F74373-B0CD-40CA-A5FC-AA918916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2023. 11. 14.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472116-1589-4E47-9324-885859557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4649F7-4D7D-465A-8A20-FC05E5357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791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06D30-6008-460D-895B-56E19C85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E16F48-29A5-4A73-BCAF-5803A899C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C0D333-6A72-4A18-A848-0BDE4274A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E5123E-5E47-449F-8258-A2A01A8AF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2023. 11. 14.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51E9D8-B229-4BC0-BFB9-FFB7E2527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70CE-25B6-4829-9764-7D0E8306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52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BB03A-0543-4B3E-A2EA-EF379950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B1A5CB-69A6-46AB-B0E9-BF0EE3983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F7C65A-0C17-4B59-840B-3909DC351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E06542-5681-4588-8F7F-4363B977C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69C33-62B5-4BC5-955C-670BA7BB9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FBB9D1-4ACA-43E2-AF2B-5DD24958A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2023. 11. 14.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0F3A67-7813-4B31-A0C5-64CB1EEE4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DB742E-A75A-4864-9AA1-1191E3CF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78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0A22A-DD94-4746-A058-C74531565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5588DE-5DED-4083-89F6-2A17280ED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E28DB0-B65E-4C84-8CC9-0EF3FA2BAF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327DC-7BDD-403D-8838-55F8266F952F}" type="datetimeFigureOut">
              <a:rPr lang="ko-KR" altLang="en-US" smtClean="0"/>
              <a:t>2023. 11. 14.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AFD064-B5CE-44AB-B36F-22DF9769F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D05D99-A562-4EA5-814D-E99EA44FF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935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ov"/><Relationship Id="rId7" Type="http://schemas.openxmlformats.org/officeDocument/2006/relationships/image" Target="../media/image1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8EEA79-5815-47BE-B41F-AACE500D0AA5}"/>
              </a:ext>
            </a:extLst>
          </p:cNvPr>
          <p:cNvSpPr txBox="1"/>
          <p:nvPr/>
        </p:nvSpPr>
        <p:spPr>
          <a:xfrm>
            <a:off x="2262859" y="2158316"/>
            <a:ext cx="7666282" cy="1754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5000" spc="-150" dirty="0">
                <a:solidFill>
                  <a:srgbClr val="0155AE"/>
                </a:solidFill>
                <a:latin typeface="Giants Inline" panose="02000800000000000000" pitchFamily="2" charset="-127"/>
                <a:ea typeface="Giants Inline" panose="02000800000000000000" pitchFamily="2" charset="-127"/>
              </a:rPr>
              <a:t>게임프로그래밍</a:t>
            </a:r>
            <a:endParaRPr lang="en-US" altLang="ko-KR" sz="5000" spc="-150" dirty="0">
              <a:solidFill>
                <a:srgbClr val="0155AE"/>
              </a:solidFill>
              <a:latin typeface="Giants Inline" panose="02000800000000000000" pitchFamily="2" charset="-127"/>
              <a:ea typeface="Giants Inline" panose="02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336E2-D3C9-4740-AD1C-2A18BC690475}"/>
              </a:ext>
            </a:extLst>
          </p:cNvPr>
          <p:cNvSpPr txBox="1"/>
          <p:nvPr/>
        </p:nvSpPr>
        <p:spPr>
          <a:xfrm>
            <a:off x="3962400" y="4443028"/>
            <a:ext cx="4267200" cy="1754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2400" b="1" spc="-150" dirty="0">
                <a:solidFill>
                  <a:srgbClr val="595B61"/>
                </a:solidFill>
                <a:latin typeface="+mj-ea"/>
                <a:ea typeface="+mj-ea"/>
              </a:rPr>
              <a:t>소프트웨어학과</a:t>
            </a:r>
            <a:endParaRPr lang="en-US" altLang="ko-KR" sz="2400" b="1" spc="-150" dirty="0">
              <a:solidFill>
                <a:srgbClr val="595B6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400" b="1" spc="-150" dirty="0">
                <a:solidFill>
                  <a:srgbClr val="595B61"/>
                </a:solidFill>
                <a:latin typeface="+mj-ea"/>
                <a:ea typeface="+mj-ea"/>
              </a:rPr>
              <a:t>4</a:t>
            </a:r>
            <a:r>
              <a:rPr lang="ko-KR" altLang="en-US" sz="2400" b="1" spc="-150" dirty="0">
                <a:solidFill>
                  <a:srgbClr val="595B61"/>
                </a:solidFill>
                <a:latin typeface="+mj-ea"/>
                <a:ea typeface="+mj-ea"/>
              </a:rPr>
              <a:t>학년</a:t>
            </a:r>
            <a:endParaRPr lang="en-US" altLang="ko-KR" sz="2400" b="1" spc="-150" dirty="0">
              <a:solidFill>
                <a:srgbClr val="595B6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400" b="1" spc="-150" dirty="0">
                <a:solidFill>
                  <a:srgbClr val="595B61"/>
                </a:solidFill>
                <a:latin typeface="+mj-ea"/>
                <a:ea typeface="+mj-ea"/>
              </a:rPr>
              <a:t>2018843103</a:t>
            </a:r>
          </a:p>
          <a:p>
            <a:pPr algn="ctr"/>
            <a:r>
              <a:rPr lang="ko-KR" altLang="en-US" sz="2400" b="1" spc="-150" dirty="0">
                <a:solidFill>
                  <a:srgbClr val="595B61"/>
                </a:solidFill>
                <a:latin typeface="+mj-ea"/>
                <a:ea typeface="+mj-ea"/>
              </a:rPr>
              <a:t>정현준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867BC8-B1F8-4B64-AF3E-5E6E96133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0666" y="5087007"/>
            <a:ext cx="3188712" cy="103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1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E4875-A932-F320-9D21-005C275F92D7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4400" spc="-150" dirty="0">
                <a:latin typeface="Giants Inline" panose="02000800000000000000" pitchFamily="2" charset="-127"/>
                <a:ea typeface="Giants Inline" panose="02000800000000000000" pitchFamily="2" charset="-127"/>
                <a:cs typeface="+mj-cs"/>
                <a:sym typeface="Montserrat-SemiBold"/>
              </a:rPr>
              <a:t>Before &amp; After</a:t>
            </a:r>
            <a:r>
              <a:rPr lang="ko-KR" altLang="en-US" sz="4400" kern="1200" spc="-150" dirty="0">
                <a:solidFill>
                  <a:schemeClr val="tx1"/>
                </a:solidFill>
                <a:latin typeface="Giants Inline" panose="02000800000000000000" pitchFamily="2" charset="-127"/>
                <a:ea typeface="Giants Inline" panose="02000800000000000000" pitchFamily="2" charset="-127"/>
                <a:cs typeface="+mj-cs"/>
                <a:sym typeface="Montserrat-SemiBold"/>
              </a:rPr>
              <a:t> 게임</a:t>
            </a:r>
            <a:endParaRPr lang="en-US" altLang="ko-KR" sz="4400" kern="1200" spc="-150" dirty="0">
              <a:solidFill>
                <a:schemeClr val="tx1"/>
              </a:solidFill>
              <a:latin typeface="Giants Inline" panose="02000800000000000000" pitchFamily="2" charset="-127"/>
              <a:ea typeface="Giants Inline" panose="02000800000000000000" pitchFamily="2" charset="-127"/>
              <a:cs typeface="+mj-cs"/>
              <a:sym typeface="Montserrat-SemiBold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화면 기록 2023-11-15 14.14.13">
            <a:hlinkClick r:id="" action="ppaction://media"/>
            <a:extLst>
              <a:ext uri="{FF2B5EF4-FFF2-40B4-BE49-F238E27FC236}">
                <a16:creationId xmlns:a16="http://schemas.microsoft.com/office/drawing/2014/main" id="{A800DFAB-1BD4-5BEC-E751-84B3C53A9E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5953" y="1744316"/>
            <a:ext cx="4422143" cy="4271335"/>
          </a:xfrm>
          <a:prstGeom prst="rect">
            <a:avLst/>
          </a:prstGeom>
        </p:spPr>
      </p:pic>
      <p:pic>
        <p:nvPicPr>
          <p:cNvPr id="10" name="화면 기록 2023-11-15 14.19.28">
            <a:hlinkClick r:id="" action="ppaction://media"/>
            <a:extLst>
              <a:ext uri="{FF2B5EF4-FFF2-40B4-BE49-F238E27FC236}">
                <a16:creationId xmlns:a16="http://schemas.microsoft.com/office/drawing/2014/main" id="{3921521E-4C90-B4D3-68DA-8D0A67C624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88096" y="1723785"/>
            <a:ext cx="4693186" cy="457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3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6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C7531D-B439-44B6-ACF2-DDF5F55C79DD}"/>
              </a:ext>
            </a:extLst>
          </p:cNvPr>
          <p:cNvSpPr/>
          <p:nvPr/>
        </p:nvSpPr>
        <p:spPr>
          <a:xfrm>
            <a:off x="4104640" y="1437640"/>
            <a:ext cx="3982720" cy="3982720"/>
          </a:xfrm>
          <a:prstGeom prst="rect">
            <a:avLst/>
          </a:prstGeom>
          <a:solidFill>
            <a:schemeClr val="bg1"/>
          </a:solidFill>
          <a:ln w="76200">
            <a:solidFill>
              <a:srgbClr val="FFA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D59BFC-DC9A-4CCA-8225-6504215EB19F}"/>
              </a:ext>
            </a:extLst>
          </p:cNvPr>
          <p:cNvSpPr/>
          <p:nvPr/>
        </p:nvSpPr>
        <p:spPr>
          <a:xfrm>
            <a:off x="3111495" y="2275840"/>
            <a:ext cx="5969010" cy="2306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834871-3FC8-46A6-BF7F-A18799558609}"/>
              </a:ext>
            </a:extLst>
          </p:cNvPr>
          <p:cNvSpPr/>
          <p:nvPr/>
        </p:nvSpPr>
        <p:spPr>
          <a:xfrm>
            <a:off x="4672937" y="2654544"/>
            <a:ext cx="272863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0" spc="-50" baseline="0" dirty="0">
                <a:solidFill>
                  <a:srgbClr val="0155AE"/>
                </a:solidFill>
                <a:latin typeface="Giants Inline" panose="02000800000000000000" pitchFamily="2" charset="-127"/>
                <a:ea typeface="Giants Inline" panose="02000800000000000000" pitchFamily="2" charset="-127"/>
              </a:rPr>
              <a:t>Q </a:t>
            </a:r>
            <a:r>
              <a:rPr lang="en-US" altLang="ko-KR" sz="5400" spc="-50" baseline="0" dirty="0">
                <a:solidFill>
                  <a:srgbClr val="0155AE"/>
                </a:solidFill>
                <a:latin typeface="Giants Inline" panose="02000800000000000000" pitchFamily="2" charset="-127"/>
                <a:ea typeface="Giants Inline" panose="02000800000000000000" pitchFamily="2" charset="-127"/>
              </a:rPr>
              <a:t>&amp;</a:t>
            </a:r>
            <a:r>
              <a:rPr lang="en-US" altLang="ko-KR" sz="8000" spc="-50" baseline="0" dirty="0">
                <a:solidFill>
                  <a:srgbClr val="0155AE"/>
                </a:solidFill>
                <a:latin typeface="Giants Inline" panose="02000800000000000000" pitchFamily="2" charset="-127"/>
                <a:ea typeface="Giants Inline" panose="02000800000000000000" pitchFamily="2" charset="-127"/>
              </a:rPr>
              <a:t> A</a:t>
            </a:r>
            <a:endParaRPr lang="ko-KR" altLang="en-US" sz="8000" spc="-50" baseline="0" dirty="0">
              <a:solidFill>
                <a:srgbClr val="0155AE"/>
              </a:solidFill>
              <a:latin typeface="Giants Inline" panose="02000800000000000000" pitchFamily="2" charset="-127"/>
              <a:ea typeface="Giants Inlin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441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8EEA79-5815-47BE-B41F-AACE500D0AA5}"/>
              </a:ext>
            </a:extLst>
          </p:cNvPr>
          <p:cNvSpPr txBox="1"/>
          <p:nvPr/>
        </p:nvSpPr>
        <p:spPr>
          <a:xfrm>
            <a:off x="2747718" y="2992323"/>
            <a:ext cx="6696564" cy="8733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5000" spc="-150" dirty="0">
                <a:solidFill>
                  <a:srgbClr val="0155AE"/>
                </a:solidFill>
                <a:latin typeface="Giants Inline" panose="02000800000000000000" pitchFamily="2" charset="-127"/>
                <a:ea typeface="Giants Inline" panose="02000800000000000000" pitchFamily="2" charset="-127"/>
              </a:rPr>
              <a:t>THANK</a:t>
            </a:r>
            <a:r>
              <a:rPr lang="en-US" altLang="ko-KR" sz="5000" b="1" spc="-150" dirty="0">
                <a:solidFill>
                  <a:srgbClr val="0155AE"/>
                </a:solidFill>
                <a:latin typeface="Giants Inline" panose="02000800000000000000" pitchFamily="2" charset="-127"/>
                <a:ea typeface="Giants Inline" panose="02000800000000000000" pitchFamily="2" charset="-127"/>
              </a:rPr>
              <a:t> </a:t>
            </a:r>
            <a:r>
              <a:rPr lang="en-US" altLang="ko-KR" sz="5000" spc="-150" dirty="0">
                <a:solidFill>
                  <a:srgbClr val="0155AE"/>
                </a:solidFill>
                <a:latin typeface="Giants Inline" panose="02000800000000000000" pitchFamily="2" charset="-127"/>
                <a:ea typeface="Giants Inline" panose="02000800000000000000" pitchFamily="2" charset="-127"/>
              </a:rPr>
              <a:t>YOU</a:t>
            </a:r>
            <a:endParaRPr lang="ko-KR" altLang="en-US" sz="5000" spc="-150" dirty="0">
              <a:solidFill>
                <a:srgbClr val="0155AE"/>
              </a:solidFill>
              <a:latin typeface="Giants Inline" panose="02000800000000000000" pitchFamily="2" charset="-127"/>
              <a:ea typeface="Giants Inlin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289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9A8D68E-9CE6-4BF1-8B40-56643A5E58A7}"/>
              </a:ext>
            </a:extLst>
          </p:cNvPr>
          <p:cNvSpPr/>
          <p:nvPr/>
        </p:nvSpPr>
        <p:spPr>
          <a:xfrm>
            <a:off x="2469953" y="2360703"/>
            <a:ext cx="662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800" dirty="0">
                <a:solidFill>
                  <a:srgbClr val="595B6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01</a:t>
            </a:r>
            <a:endParaRPr lang="ko-KR" altLang="en-US" sz="2800" dirty="0">
              <a:solidFill>
                <a:srgbClr val="595B6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99DA2D-784A-42C7-A08F-5274B191F74C}"/>
              </a:ext>
            </a:extLst>
          </p:cNvPr>
          <p:cNvSpPr/>
          <p:nvPr/>
        </p:nvSpPr>
        <p:spPr>
          <a:xfrm>
            <a:off x="3744074" y="2479357"/>
            <a:ext cx="1184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50" dirty="0">
                <a:solidFill>
                  <a:schemeClr val="bg1"/>
                </a:solidFill>
                <a:latin typeface="+mj-ea"/>
                <a:ea typeface="+mj-ea"/>
              </a:rPr>
              <a:t>변경사항</a:t>
            </a:r>
            <a:endParaRPr lang="en-US" altLang="ko-KR" sz="2000" b="1" spc="-50" baseline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26967D-5FFF-417E-AB6B-D6D560209292}"/>
              </a:ext>
            </a:extLst>
          </p:cNvPr>
          <p:cNvSpPr/>
          <p:nvPr/>
        </p:nvSpPr>
        <p:spPr>
          <a:xfrm>
            <a:off x="2469953" y="2972889"/>
            <a:ext cx="662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800" dirty="0">
                <a:solidFill>
                  <a:srgbClr val="595B6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02</a:t>
            </a:r>
            <a:endParaRPr lang="ko-KR" altLang="en-US" sz="2800" dirty="0">
              <a:solidFill>
                <a:srgbClr val="595B6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3621F1-B844-4307-8F3C-3A4A4A2632DE}"/>
              </a:ext>
            </a:extLst>
          </p:cNvPr>
          <p:cNvSpPr/>
          <p:nvPr/>
        </p:nvSpPr>
        <p:spPr>
          <a:xfrm>
            <a:off x="2469953" y="3585075"/>
            <a:ext cx="662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800" dirty="0">
                <a:solidFill>
                  <a:srgbClr val="595B6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03</a:t>
            </a:r>
            <a:endParaRPr lang="ko-KR" altLang="en-US" sz="2800" dirty="0">
              <a:solidFill>
                <a:srgbClr val="595B6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485473-5262-48C1-A0F0-457E62F393E8}"/>
              </a:ext>
            </a:extLst>
          </p:cNvPr>
          <p:cNvSpPr/>
          <p:nvPr/>
        </p:nvSpPr>
        <p:spPr>
          <a:xfrm>
            <a:off x="3747022" y="3646630"/>
            <a:ext cx="16017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50" dirty="0">
                <a:solidFill>
                  <a:schemeClr val="bg1"/>
                </a:solidFill>
                <a:latin typeface="+mj-ea"/>
                <a:ea typeface="+mj-ea"/>
              </a:rPr>
              <a:t>변경 후 코드</a:t>
            </a:r>
            <a:endParaRPr lang="ko-KR" altLang="en-US" sz="2000" b="1" spc="-50" baseline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CFB339-2174-45E3-A95F-B3C343CCBE00}"/>
              </a:ext>
            </a:extLst>
          </p:cNvPr>
          <p:cNvSpPr/>
          <p:nvPr/>
        </p:nvSpPr>
        <p:spPr>
          <a:xfrm>
            <a:off x="2469953" y="4197261"/>
            <a:ext cx="662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800" dirty="0">
                <a:solidFill>
                  <a:srgbClr val="595B6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04</a:t>
            </a:r>
            <a:endParaRPr lang="ko-KR" altLang="en-US" sz="2800" dirty="0">
              <a:solidFill>
                <a:srgbClr val="595B6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97A192-7766-4A2D-AC7A-7C635D4DAF26}"/>
              </a:ext>
            </a:extLst>
          </p:cNvPr>
          <p:cNvSpPr/>
          <p:nvPr/>
        </p:nvSpPr>
        <p:spPr>
          <a:xfrm>
            <a:off x="3744074" y="4195087"/>
            <a:ext cx="3165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pc="-50" dirty="0">
                <a:solidFill>
                  <a:schemeClr val="bg1"/>
                </a:solidFill>
                <a:latin typeface="+mj-ea"/>
                <a:ea typeface="+mj-ea"/>
              </a:rPr>
              <a:t>Before &amp; After</a:t>
            </a:r>
            <a:r>
              <a:rPr lang="ko-KR" altLang="en-US" sz="2000" b="1" spc="-50" dirty="0">
                <a:solidFill>
                  <a:schemeClr val="bg1"/>
                </a:solidFill>
                <a:latin typeface="+mj-ea"/>
                <a:ea typeface="+mj-ea"/>
              </a:rPr>
              <a:t> 게임 장면</a:t>
            </a:r>
            <a:endParaRPr lang="en-US" altLang="ko-KR" sz="2000" b="1" spc="-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199CD2-31D0-4FAD-8C8C-1C0332A80055}"/>
              </a:ext>
            </a:extLst>
          </p:cNvPr>
          <p:cNvSpPr txBox="1"/>
          <p:nvPr/>
        </p:nvSpPr>
        <p:spPr>
          <a:xfrm>
            <a:off x="365762" y="681769"/>
            <a:ext cx="3068318" cy="496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3200" kern="1200" dirty="0">
                <a:solidFill>
                  <a:srgbClr val="595B61"/>
                </a:solidFill>
                <a:latin typeface="Giants Inline" panose="02000800000000000000" pitchFamily="2" charset="-127"/>
                <a:ea typeface="Giants Inline" panose="02000800000000000000" pitchFamily="2" charset="-127"/>
                <a:cs typeface="Aharoni" panose="02010803020104030203" pitchFamily="2" charset="-79"/>
                <a:sym typeface="Montserrat-SemiBold"/>
              </a:rPr>
              <a:t>CONTENTS</a:t>
            </a:r>
            <a:endParaRPr lang="ko-KR" altLang="ko-KR" sz="3200" kern="1200" dirty="0">
              <a:solidFill>
                <a:srgbClr val="595B61"/>
              </a:solidFill>
              <a:latin typeface="Giants Inline" panose="02000800000000000000" pitchFamily="2" charset="-127"/>
              <a:ea typeface="Giants Inline" panose="02000800000000000000" pitchFamily="2" charset="-127"/>
              <a:cs typeface="Aharoni" panose="02010803020104030203" pitchFamily="2" charset="-79"/>
              <a:sym typeface="Montserrat-SemiBold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CA74BB-C80C-5E23-C804-4FDA3E8EF256}"/>
              </a:ext>
            </a:extLst>
          </p:cNvPr>
          <p:cNvSpPr/>
          <p:nvPr/>
        </p:nvSpPr>
        <p:spPr>
          <a:xfrm>
            <a:off x="3747022" y="3031129"/>
            <a:ext cx="23519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50" dirty="0">
                <a:solidFill>
                  <a:schemeClr val="bg1"/>
                </a:solidFill>
                <a:latin typeface="+mj-ea"/>
                <a:ea typeface="+mj-ea"/>
              </a:rPr>
              <a:t>업그레이드한 부분</a:t>
            </a:r>
            <a:endParaRPr lang="en-US" altLang="ko-KR" sz="2000" b="1" spc="-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D125BA-47BD-3F82-C172-9D4A4697C851}"/>
              </a:ext>
            </a:extLst>
          </p:cNvPr>
          <p:cNvSpPr/>
          <p:nvPr/>
        </p:nvSpPr>
        <p:spPr>
          <a:xfrm>
            <a:off x="2469953" y="4810588"/>
            <a:ext cx="662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800" dirty="0">
                <a:solidFill>
                  <a:srgbClr val="595B6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05</a:t>
            </a:r>
            <a:endParaRPr lang="ko-KR" altLang="en-US" sz="2800" dirty="0">
              <a:solidFill>
                <a:srgbClr val="595B6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C80A62-C0AA-F86B-782B-BCF0D92A20DA}"/>
              </a:ext>
            </a:extLst>
          </p:cNvPr>
          <p:cNvSpPr/>
          <p:nvPr/>
        </p:nvSpPr>
        <p:spPr>
          <a:xfrm>
            <a:off x="3747023" y="4810588"/>
            <a:ext cx="764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pc="-50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2000" b="1" spc="-50" baseline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472D7C-0B8E-788A-9FA7-E2B7A2675B14}"/>
              </a:ext>
            </a:extLst>
          </p:cNvPr>
          <p:cNvSpPr/>
          <p:nvPr/>
        </p:nvSpPr>
        <p:spPr>
          <a:xfrm>
            <a:off x="2468650" y="5333808"/>
            <a:ext cx="662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800" dirty="0">
                <a:solidFill>
                  <a:srgbClr val="595B61"/>
                </a:solidFill>
                <a:latin typeface="Arial Black" panose="020B0A04020102020204" pitchFamily="34" charset="0"/>
                <a:ea typeface="돋움" panose="020B0600000101010101" pitchFamily="50" charset="-127"/>
              </a:rPr>
              <a:t>05</a:t>
            </a:r>
            <a:endParaRPr lang="ko-KR" altLang="en-US" sz="2800" dirty="0">
              <a:solidFill>
                <a:srgbClr val="595B61"/>
              </a:solidFill>
              <a:latin typeface="Arial Black" panose="020B0A04020102020204" pitchFamily="34" charset="0"/>
              <a:ea typeface="돋움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82EEB7-DBFD-23E7-4431-4F53002B033E}"/>
              </a:ext>
            </a:extLst>
          </p:cNvPr>
          <p:cNvSpPr/>
          <p:nvPr/>
        </p:nvSpPr>
        <p:spPr>
          <a:xfrm>
            <a:off x="3747023" y="5362360"/>
            <a:ext cx="14082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pc="-50" baseline="0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2000" b="1" spc="-50" baseline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4229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2463A4-F8BE-0FCC-BC01-8F9C5387629D}"/>
              </a:ext>
            </a:extLst>
          </p:cNvPr>
          <p:cNvSpPr txBox="1"/>
          <p:nvPr/>
        </p:nvSpPr>
        <p:spPr>
          <a:xfrm>
            <a:off x="281380" y="135842"/>
            <a:ext cx="116292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latin typeface="Giants Inline" panose="02000800000000000000" pitchFamily="2" charset="-127"/>
                <a:ea typeface="Giants Inline" panose="02000800000000000000" pitchFamily="2" charset="-127"/>
              </a:rPr>
              <a:t>변경 사항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98C21D-FBC2-77CD-A6D5-986B0F8E6E61}"/>
              </a:ext>
            </a:extLst>
          </p:cNvPr>
          <p:cNvSpPr/>
          <p:nvPr/>
        </p:nvSpPr>
        <p:spPr>
          <a:xfrm>
            <a:off x="1256493" y="1695913"/>
            <a:ext cx="4391696" cy="45544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9909AF-A8E6-EF8B-1A10-46418F91083B}"/>
              </a:ext>
            </a:extLst>
          </p:cNvPr>
          <p:cNvSpPr/>
          <p:nvPr/>
        </p:nvSpPr>
        <p:spPr>
          <a:xfrm>
            <a:off x="6543812" y="1695913"/>
            <a:ext cx="4391696" cy="455443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3324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01160-5D56-4514-8538-9EC8CF5BA8C8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4400" spc="-150" dirty="0">
                <a:latin typeface="Giants Inline" panose="02000800000000000000" pitchFamily="2" charset="-127"/>
                <a:ea typeface="Giants Inline" panose="02000800000000000000" pitchFamily="2" charset="-127"/>
                <a:cs typeface="+mj-cs"/>
                <a:sym typeface="Montserrat-SemiBold"/>
              </a:rPr>
              <a:t>업그레이드한 부분</a:t>
            </a:r>
            <a:r>
              <a:rPr lang="en-US" altLang="ko-KR" sz="4400" spc="-150" dirty="0">
                <a:latin typeface="Giants Inline" panose="02000800000000000000" pitchFamily="2" charset="-127"/>
                <a:ea typeface="Giants Inline" panose="02000800000000000000" pitchFamily="2" charset="-127"/>
                <a:cs typeface="+mj-cs"/>
                <a:sym typeface="Montserrat-SemiBold"/>
              </a:rPr>
              <a:t>1</a:t>
            </a:r>
            <a:endParaRPr lang="en-US" altLang="ko-KR" sz="4400" kern="1200" spc="-150" dirty="0">
              <a:solidFill>
                <a:schemeClr val="tx1"/>
              </a:solidFill>
              <a:latin typeface="Giants Inline" panose="02000800000000000000" pitchFamily="2" charset="-127"/>
              <a:ea typeface="Giants Inline" panose="02000800000000000000" pitchFamily="2" charset="-127"/>
              <a:cs typeface="+mj-cs"/>
              <a:sym typeface="Montserrat-SemiBold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654DC6-BEC2-E327-1C60-31C7D30EF1F5}"/>
              </a:ext>
            </a:extLst>
          </p:cNvPr>
          <p:cNvSpPr/>
          <p:nvPr/>
        </p:nvSpPr>
        <p:spPr>
          <a:xfrm>
            <a:off x="841248" y="1702582"/>
            <a:ext cx="10476297" cy="4996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2851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01160-5D56-4514-8538-9EC8CF5BA8C8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4400" spc="-150" dirty="0">
                <a:latin typeface="Giants Inline" panose="02000800000000000000" pitchFamily="2" charset="-127"/>
                <a:ea typeface="Giants Inline" panose="02000800000000000000" pitchFamily="2" charset="-127"/>
                <a:cs typeface="+mj-cs"/>
                <a:sym typeface="Montserrat-SemiBold"/>
              </a:rPr>
              <a:t>업그레이드 한 부분</a:t>
            </a:r>
            <a:r>
              <a:rPr lang="en-US" altLang="ko-KR" sz="4400" spc="-150" dirty="0">
                <a:latin typeface="Giants Inline" panose="02000800000000000000" pitchFamily="2" charset="-127"/>
                <a:ea typeface="Giants Inline" panose="02000800000000000000" pitchFamily="2" charset="-127"/>
                <a:cs typeface="+mj-cs"/>
                <a:sym typeface="Montserrat-SemiBold"/>
              </a:rPr>
              <a:t>2</a:t>
            </a:r>
            <a:endParaRPr lang="en-US" altLang="ko-KR" sz="4400" kern="1200" spc="-150" dirty="0">
              <a:solidFill>
                <a:schemeClr val="tx1"/>
              </a:solidFill>
              <a:latin typeface="Giants Inline" panose="02000800000000000000" pitchFamily="2" charset="-127"/>
              <a:ea typeface="Giants Inline" panose="02000800000000000000" pitchFamily="2" charset="-127"/>
              <a:cs typeface="+mj-cs"/>
              <a:sym typeface="Montserrat-SemiBold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F6BCA3-C80B-92AB-B25F-A9169D198218}"/>
              </a:ext>
            </a:extLst>
          </p:cNvPr>
          <p:cNvSpPr/>
          <p:nvPr/>
        </p:nvSpPr>
        <p:spPr>
          <a:xfrm>
            <a:off x="841248" y="1702582"/>
            <a:ext cx="10476297" cy="4996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6389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01160-5D56-4514-8538-9EC8CF5BA8C8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4400" spc="-150" dirty="0">
                <a:latin typeface="Giants Inline" panose="02000800000000000000" pitchFamily="2" charset="-127"/>
                <a:ea typeface="Giants Inline" panose="02000800000000000000" pitchFamily="2" charset="-127"/>
                <a:cs typeface="+mj-cs"/>
                <a:sym typeface="Montserrat-SemiBold"/>
              </a:rPr>
              <a:t>업그레이드 한 부분</a:t>
            </a:r>
            <a:r>
              <a:rPr lang="en-US" altLang="ko-KR" sz="4400" spc="-150" dirty="0">
                <a:latin typeface="Giants Inline" panose="02000800000000000000" pitchFamily="2" charset="-127"/>
                <a:ea typeface="Giants Inline" panose="02000800000000000000" pitchFamily="2" charset="-127"/>
                <a:cs typeface="+mj-cs"/>
                <a:sym typeface="Montserrat-SemiBold"/>
              </a:rPr>
              <a:t>3</a:t>
            </a:r>
            <a:endParaRPr lang="en-US" altLang="ko-KR" sz="4400" kern="1200" spc="-150" dirty="0">
              <a:solidFill>
                <a:schemeClr val="tx1"/>
              </a:solidFill>
              <a:latin typeface="Giants Inline" panose="02000800000000000000" pitchFamily="2" charset="-127"/>
              <a:ea typeface="Giants Inline" panose="02000800000000000000" pitchFamily="2" charset="-127"/>
              <a:cs typeface="+mj-cs"/>
              <a:sym typeface="Montserrat-SemiBold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654DC6-BEC2-E327-1C60-31C7D30EF1F5}"/>
              </a:ext>
            </a:extLst>
          </p:cNvPr>
          <p:cNvSpPr/>
          <p:nvPr/>
        </p:nvSpPr>
        <p:spPr>
          <a:xfrm>
            <a:off x="841248" y="1702582"/>
            <a:ext cx="10476297" cy="4996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0444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01160-5D56-4514-8538-9EC8CF5BA8C8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4400" spc="-150" dirty="0">
                <a:latin typeface="Giants Inline" panose="02000800000000000000" pitchFamily="2" charset="-127"/>
                <a:ea typeface="Giants Inline" panose="02000800000000000000" pitchFamily="2" charset="-127"/>
                <a:cs typeface="+mj-cs"/>
                <a:sym typeface="Montserrat-SemiBold"/>
              </a:rPr>
              <a:t>업그레이드 한 부분</a:t>
            </a:r>
            <a:r>
              <a:rPr lang="en-US" altLang="ko-KR" sz="4400" spc="-150" dirty="0">
                <a:latin typeface="Giants Inline" panose="02000800000000000000" pitchFamily="2" charset="-127"/>
                <a:ea typeface="Giants Inline" panose="02000800000000000000" pitchFamily="2" charset="-127"/>
                <a:cs typeface="+mj-cs"/>
                <a:sym typeface="Montserrat-SemiBold"/>
              </a:rPr>
              <a:t>4</a:t>
            </a:r>
            <a:endParaRPr lang="en-US" altLang="ko-KR" sz="4400" kern="1200" spc="-150" dirty="0">
              <a:solidFill>
                <a:schemeClr val="tx1"/>
              </a:solidFill>
              <a:latin typeface="Giants Inline" panose="02000800000000000000" pitchFamily="2" charset="-127"/>
              <a:ea typeface="Giants Inline" panose="02000800000000000000" pitchFamily="2" charset="-127"/>
              <a:cs typeface="+mj-cs"/>
              <a:sym typeface="Montserrat-SemiBold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654DC6-BEC2-E327-1C60-31C7D30EF1F5}"/>
              </a:ext>
            </a:extLst>
          </p:cNvPr>
          <p:cNvSpPr/>
          <p:nvPr/>
        </p:nvSpPr>
        <p:spPr>
          <a:xfrm>
            <a:off x="841248" y="1702582"/>
            <a:ext cx="10476297" cy="4996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504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01160-5D56-4514-8538-9EC8CF5BA8C8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altLang="ko-KR" sz="4400" b="1" kern="1200" spc="-150" dirty="0">
              <a:solidFill>
                <a:schemeClr val="tx1"/>
              </a:solidFill>
              <a:latin typeface="+mj-lt"/>
              <a:ea typeface="+mj-ea"/>
              <a:cs typeface="+mj-cs"/>
              <a:sym typeface="Montserrat-SemiBold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EFDF1-1BEF-6FEB-BE90-8A7CB9AD03BD}"/>
              </a:ext>
            </a:extLst>
          </p:cNvPr>
          <p:cNvSpPr txBox="1"/>
          <p:nvPr/>
        </p:nvSpPr>
        <p:spPr>
          <a:xfrm>
            <a:off x="993648" y="4084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4400" kern="1200" spc="-150" dirty="0">
                <a:solidFill>
                  <a:schemeClr val="tx1"/>
                </a:solidFill>
                <a:latin typeface="Giants Inline" panose="02000800000000000000" pitchFamily="2" charset="-127"/>
                <a:ea typeface="Giants Inline" panose="02000800000000000000" pitchFamily="2" charset="-127"/>
                <a:cs typeface="+mj-cs"/>
                <a:sym typeface="Montserrat-SemiBold"/>
              </a:rPr>
              <a:t>변경 후 코드</a:t>
            </a:r>
            <a:r>
              <a:rPr lang="en-US" altLang="ko-KR" sz="4400" kern="1200" spc="-150" dirty="0">
                <a:solidFill>
                  <a:schemeClr val="tx1"/>
                </a:solidFill>
                <a:latin typeface="Giants Inline" panose="02000800000000000000" pitchFamily="2" charset="-127"/>
                <a:ea typeface="Giants Inline" panose="02000800000000000000" pitchFamily="2" charset="-127"/>
                <a:cs typeface="+mj-cs"/>
                <a:sym typeface="Montserrat-SemiBold"/>
              </a:rPr>
              <a:t> 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C9E503-E19F-5591-4AFD-9A02B8A2DFC9}"/>
              </a:ext>
            </a:extLst>
          </p:cNvPr>
          <p:cNvSpPr/>
          <p:nvPr/>
        </p:nvSpPr>
        <p:spPr>
          <a:xfrm>
            <a:off x="993648" y="1762750"/>
            <a:ext cx="5067196" cy="45544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02BE8-9FD7-D259-4150-B133507281EE}"/>
              </a:ext>
            </a:extLst>
          </p:cNvPr>
          <p:cNvSpPr/>
          <p:nvPr/>
        </p:nvSpPr>
        <p:spPr>
          <a:xfrm>
            <a:off x="5917324" y="1762750"/>
            <a:ext cx="5067196" cy="455443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9176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01160-5D56-4514-8538-9EC8CF5BA8C8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altLang="ko-KR" sz="4400" b="1" kern="1200" spc="-150" dirty="0">
              <a:solidFill>
                <a:schemeClr val="tx1"/>
              </a:solidFill>
              <a:latin typeface="+mj-lt"/>
              <a:ea typeface="+mj-ea"/>
              <a:cs typeface="+mj-cs"/>
              <a:sym typeface="Montserrat-SemiBold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EFDF1-1BEF-6FEB-BE90-8A7CB9AD03BD}"/>
              </a:ext>
            </a:extLst>
          </p:cNvPr>
          <p:cNvSpPr txBox="1"/>
          <p:nvPr/>
        </p:nvSpPr>
        <p:spPr>
          <a:xfrm>
            <a:off x="993648" y="4084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4400" kern="1200" spc="-150" dirty="0">
                <a:solidFill>
                  <a:schemeClr val="tx1"/>
                </a:solidFill>
                <a:latin typeface="Giants Inline" panose="02000800000000000000" pitchFamily="2" charset="-127"/>
                <a:ea typeface="Giants Inline" panose="02000800000000000000" pitchFamily="2" charset="-127"/>
                <a:cs typeface="+mj-cs"/>
                <a:sym typeface="Montserrat-SemiBold"/>
              </a:rPr>
              <a:t>변경 후 코드</a:t>
            </a:r>
            <a:r>
              <a:rPr lang="en-US" altLang="ko-KR" sz="4400" kern="1200" spc="-150" dirty="0">
                <a:solidFill>
                  <a:schemeClr val="tx1"/>
                </a:solidFill>
                <a:latin typeface="Giants Inline" panose="02000800000000000000" pitchFamily="2" charset="-127"/>
                <a:ea typeface="Giants Inline" panose="02000800000000000000" pitchFamily="2" charset="-127"/>
                <a:cs typeface="+mj-cs"/>
                <a:sym typeface="Montserrat-SemiBold"/>
              </a:rPr>
              <a:t>2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C9E503-E19F-5591-4AFD-9A02B8A2DFC9}"/>
              </a:ext>
            </a:extLst>
          </p:cNvPr>
          <p:cNvSpPr/>
          <p:nvPr/>
        </p:nvSpPr>
        <p:spPr>
          <a:xfrm>
            <a:off x="993648" y="1762750"/>
            <a:ext cx="5183160" cy="45544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02BE8-9FD7-D259-4150-B133507281EE}"/>
              </a:ext>
            </a:extLst>
          </p:cNvPr>
          <p:cNvSpPr/>
          <p:nvPr/>
        </p:nvSpPr>
        <p:spPr>
          <a:xfrm>
            <a:off x="6176808" y="1762750"/>
            <a:ext cx="4807712" cy="455443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9899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92D05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236</Words>
  <Application>Microsoft Macintosh PowerPoint</Application>
  <PresentationFormat>와이드스크린</PresentationFormat>
  <Paragraphs>34</Paragraphs>
  <Slides>12</Slides>
  <Notes>4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Giants Inline</vt:lpstr>
      <vt:lpstr>Arial</vt:lpstr>
      <vt:lpstr>Arial Black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이상호</dc:creator>
  <cp:lastModifiedBy>정현준</cp:lastModifiedBy>
  <cp:revision>13</cp:revision>
  <dcterms:created xsi:type="dcterms:W3CDTF">2020-12-19T16:02:00Z</dcterms:created>
  <dcterms:modified xsi:type="dcterms:W3CDTF">2023-11-15T05:23:06Z</dcterms:modified>
</cp:coreProperties>
</file>